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  <p:sldMasterId id="2147483792" r:id="rId2"/>
  </p:sldMasterIdLst>
  <p:notesMasterIdLst>
    <p:notesMasterId r:id="rId26"/>
  </p:notesMasterIdLst>
  <p:sldIdLst>
    <p:sldId id="256" r:id="rId3"/>
    <p:sldId id="282" r:id="rId4"/>
    <p:sldId id="283" r:id="rId5"/>
    <p:sldId id="284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7" r:id="rId24"/>
    <p:sldId id="276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68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D1218-BDDA-47F8-926A-A1469C9E4C4A}" type="datetimeFigureOut">
              <a:rPr lang="ru-RU" smtClean="0"/>
              <a:t>16.12.2011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69154-C570-47E8-841D-8B73D8D20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012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69154-C570-47E8-841D-8B73D8D2061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752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5B40-C731-4A00-A234-0CD511B43BD7}" type="datetimeFigureOut">
              <a:rPr lang="ru-RU" smtClean="0"/>
              <a:t>16.12.2011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3CF62-FA26-42F7-8021-1EC9D13AD1E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5B40-C731-4A00-A234-0CD511B43BD7}" type="datetimeFigureOut">
              <a:rPr lang="ru-RU" smtClean="0"/>
              <a:t>16.12.2011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3CF62-FA26-42F7-8021-1EC9D13AD1E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5B40-C731-4A00-A234-0CD511B43BD7}" type="datetimeFigureOut">
              <a:rPr lang="ru-RU" smtClean="0"/>
              <a:t>16.12.2011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3CF62-FA26-42F7-8021-1EC9D13AD1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5B40-C731-4A00-A234-0CD511B43BD7}" type="datetimeFigureOut">
              <a:rPr lang="ru-RU" smtClean="0"/>
              <a:t>16.12.2011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3CF62-FA26-42F7-8021-1EC9D13AD1E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5B40-C731-4A00-A234-0CD511B43BD7}" type="datetimeFigureOut">
              <a:rPr lang="ru-RU" smtClean="0"/>
              <a:t>16.12.2011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3CF62-FA26-42F7-8021-1EC9D13AD1E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5B40-C731-4A00-A234-0CD511B43BD7}" type="datetimeFigureOut">
              <a:rPr lang="ru-RU" smtClean="0"/>
              <a:t>16.12.2011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3CF62-FA26-42F7-8021-1EC9D13AD1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5B40-C731-4A00-A234-0CD511B43BD7}" type="datetimeFigureOut">
              <a:rPr lang="ru-RU" smtClean="0"/>
              <a:t>16.12.2011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3CF62-FA26-42F7-8021-1EC9D13AD1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5B40-C731-4A00-A234-0CD511B43BD7}" type="datetimeFigureOut">
              <a:rPr lang="ru-RU" smtClean="0"/>
              <a:t>16.12.2011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3CF62-FA26-42F7-8021-1EC9D13AD1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5B40-C731-4A00-A234-0CD511B43BD7}" type="datetimeFigureOut">
              <a:rPr lang="ru-RU" smtClean="0"/>
              <a:t>16.12.2011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3CF62-FA26-42F7-8021-1EC9D13AD1E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5B40-C731-4A00-A234-0CD511B43BD7}" type="datetimeFigureOut">
              <a:rPr lang="ru-RU" smtClean="0"/>
              <a:t>16.12.2011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3CF62-FA26-42F7-8021-1EC9D13AD1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5B40-C731-4A00-A234-0CD511B43BD7}" type="datetimeFigureOut">
              <a:rPr lang="ru-RU" smtClean="0"/>
              <a:t>16.12.2011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3CF62-FA26-42F7-8021-1EC9D13AD1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6C7C-9C5A-4AEE-BEF8-DA26CF0766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326B-066B-4BB3-A392-F5F2B264C5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6C7C-9C5A-4AEE-BEF8-DA26CF0766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326B-066B-4BB3-A392-F5F2B264C5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6C7C-9C5A-4AEE-BEF8-DA26CF0766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326B-066B-4BB3-A392-F5F2B264C5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6C7C-9C5A-4AEE-BEF8-DA26CF0766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326B-066B-4BB3-A392-F5F2B264C5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6C7C-9C5A-4AEE-BEF8-DA26CF0766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326B-066B-4BB3-A392-F5F2B264C5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6C7C-9C5A-4AEE-BEF8-DA26CF0766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326B-066B-4BB3-A392-F5F2B264C5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6C7C-9C5A-4AEE-BEF8-DA26CF0766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326B-066B-4BB3-A392-F5F2B264C5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6C7C-9C5A-4AEE-BEF8-DA26CF0766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326B-066B-4BB3-A392-F5F2B264C5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6C7C-9C5A-4AEE-BEF8-DA26CF0766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326B-066B-4BB3-A392-F5F2B264C5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6C7C-9C5A-4AEE-BEF8-DA26CF0766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326B-066B-4BB3-A392-F5F2B264C5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6C7C-9C5A-4AEE-BEF8-DA26CF0766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D326B-066B-4BB3-A392-F5F2B264C5F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CCB5B40-C731-4A00-A234-0CD511B43BD7}" type="datetimeFigureOut">
              <a:rPr lang="ru-RU" smtClean="0"/>
              <a:t>16.12.2011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BE3CF62-FA26-42F7-8021-1EC9D13AD1E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CCB5B40-C731-4A00-A234-0CD511B43BD7}" type="datetimeFigureOut">
              <a:rPr lang="ru-RU" smtClean="0"/>
              <a:t>16.12.2011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BE3CF62-FA26-42F7-8021-1EC9D13AD1E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24744"/>
            <a:ext cx="7175351" cy="1793167"/>
          </a:xfrm>
        </p:spPr>
        <p:txBody>
          <a:bodyPr/>
          <a:lstStyle/>
          <a:p>
            <a:pPr algn="ctr"/>
            <a:r>
              <a:rPr lang="ru-RU" dirty="0" err="1" smtClean="0"/>
              <a:t>Колейдоскоп</a:t>
            </a:r>
            <a:r>
              <a:rPr lang="ru-RU" dirty="0" smtClean="0"/>
              <a:t> </a:t>
            </a:r>
            <a:r>
              <a:rPr lang="ru-RU" dirty="0" err="1" smtClean="0"/>
              <a:t>интегированных</a:t>
            </a:r>
            <a:r>
              <a:rPr lang="ru-RU" dirty="0" smtClean="0"/>
              <a:t> уроков и внеклассных </a:t>
            </a:r>
            <a:br>
              <a:rPr lang="ru-RU" dirty="0" smtClean="0"/>
            </a:br>
            <a:r>
              <a:rPr lang="ru-RU" dirty="0" smtClean="0"/>
              <a:t>мероприятий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19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443841"/>
            <a:ext cx="676875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r>
              <a:rPr lang="ru-RU" b="1" dirty="0" smtClean="0"/>
              <a:t>Интеграция </a:t>
            </a:r>
            <a:r>
              <a:rPr lang="ru-RU" b="1" dirty="0"/>
              <a:t>в образовании</a:t>
            </a:r>
            <a:r>
              <a:rPr lang="ru-RU" dirty="0"/>
              <a:t> означает объединение в известных пределах в одном учебном предмете обобщенных знаний той или иной научной области</a:t>
            </a:r>
          </a:p>
          <a:p>
            <a:r>
              <a:rPr lang="ru-RU" dirty="0"/>
              <a:t> </a:t>
            </a:r>
          </a:p>
          <a:p>
            <a:r>
              <a:rPr lang="ru-RU" b="1" dirty="0" err="1"/>
              <a:t>Межпредметные</a:t>
            </a:r>
            <a:r>
              <a:rPr lang="ru-RU" b="1" dirty="0"/>
              <a:t> связи</a:t>
            </a:r>
            <a:r>
              <a:rPr lang="ru-RU" dirty="0"/>
              <a:t> предполагают взаимную согласованность содержания образования по различным учебным предметам, построение и отбор материала, который определяется общими целями и учебно-воспитательными задачами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483768" y="836712"/>
            <a:ext cx="4896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терминология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38173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6921" y="1772816"/>
            <a:ext cx="748883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Интегрированный курс</a:t>
            </a:r>
            <a:r>
              <a:rPr lang="ru-RU" dirty="0"/>
              <a:t> (элективные, курсы по выбору, дополнительные учебные предметы и так далее) – автономная научная дисциплина со своим специфическим предметом изучения, которая включает в себя элементы разных дисциплин, но в комплексе и на качественно ином уровне.</a:t>
            </a:r>
          </a:p>
          <a:p>
            <a:endParaRPr lang="ru-RU" dirty="0"/>
          </a:p>
          <a:p>
            <a:r>
              <a:rPr lang="ru-RU" b="1" dirty="0"/>
              <a:t>Интегрированное задание</a:t>
            </a:r>
            <a:r>
              <a:rPr lang="ru-RU" dirty="0"/>
              <a:t> – разновидность учебной задачи.</a:t>
            </a:r>
          </a:p>
          <a:p>
            <a:r>
              <a:rPr lang="ru-RU" dirty="0"/>
              <a:t>Его особенность заключается в синтезе знаний и умений из разных наук, разных учебных дисциплин, тем, проблем. В объединении их вокруг и ради решения одного вопроса, одной проблемы, ради познания одного объекта или предмета.</a:t>
            </a:r>
          </a:p>
          <a:p>
            <a:r>
              <a:rPr lang="ru-RU" dirty="0"/>
              <a:t> </a:t>
            </a:r>
          </a:p>
          <a:p>
            <a:r>
              <a:rPr lang="ru-RU" b="1" dirty="0"/>
              <a:t>Интегрированный урок</a:t>
            </a:r>
            <a:r>
              <a:rPr lang="ru-RU" dirty="0"/>
              <a:t> – особый тип урока, объединяющего в себе обучение одновременно по нескольким дисциплинам при изучении одного понятия, темы или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232242"/>
            <a:ext cx="66247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dirty="0" smtClean="0">
                <a:solidFill>
                  <a:prstClr val="black"/>
                </a:solidFill>
              </a:rPr>
              <a:t>   интеграция</a:t>
            </a:r>
            <a:endParaRPr lang="ru-RU" sz="6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37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582341"/>
            <a:ext cx="74168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-специально </a:t>
            </a:r>
            <a:r>
              <a:rPr lang="ru-RU" dirty="0"/>
              <a:t>организованный, цель которого может быть достигнута лишь при объединении знаний из разных предметов; </a:t>
            </a:r>
          </a:p>
          <a:p>
            <a:r>
              <a:rPr lang="ru-RU" dirty="0"/>
              <a:t>- направленный на рассмотрение и решение какой-либо пограничной проблемы </a:t>
            </a:r>
          </a:p>
          <a:p>
            <a:r>
              <a:rPr lang="ru-RU" dirty="0"/>
              <a:t>-позволяющий добиться целостного, синтезированного восприятия учащимися исследуемого вопроса,</a:t>
            </a:r>
          </a:p>
          <a:p>
            <a:r>
              <a:rPr lang="ru-RU" dirty="0"/>
              <a:t>-гармонично сочетающий в себе методы различных наук, имеющий практическую направленность.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051720" y="836712"/>
            <a:ext cx="45752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Интегрированный урок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0723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/>
              <a:t>Декабрь 2008 </a:t>
            </a:r>
            <a:r>
              <a:rPr lang="ru-RU" dirty="0" smtClean="0"/>
              <a:t>год. Районный семинар..</a:t>
            </a:r>
          </a:p>
          <a:p>
            <a:pPr marL="45720" indent="0">
              <a:buNone/>
            </a:pPr>
            <a:r>
              <a:rPr lang="ru-RU" dirty="0" smtClean="0"/>
              <a:t>Музыкально- литературный салон</a:t>
            </a:r>
            <a:endParaRPr lang="ru-RU" dirty="0"/>
          </a:p>
          <a:p>
            <a:pPr marL="45720" indent="0">
              <a:buNone/>
            </a:pPr>
            <a:r>
              <a:rPr lang="ru-RU" dirty="0" smtClean="0"/>
              <a:t>Внеклассное мероприятие </a:t>
            </a:r>
          </a:p>
          <a:p>
            <a:pPr marL="45720" indent="0">
              <a:buNone/>
            </a:pPr>
            <a:r>
              <a:rPr lang="ru-RU" dirty="0" smtClean="0"/>
              <a:t>« Любовью дорожить умейте»</a:t>
            </a:r>
          </a:p>
          <a:p>
            <a:pPr marL="45720" indent="0">
              <a:buNone/>
            </a:pPr>
            <a:r>
              <a:rPr lang="ru-RU" dirty="0" err="1" smtClean="0"/>
              <a:t>Ханнанова</a:t>
            </a:r>
            <a:r>
              <a:rPr lang="ru-RU" dirty="0" smtClean="0"/>
              <a:t> М.Х.</a:t>
            </a:r>
          </a:p>
          <a:p>
            <a:pPr marL="45720" indent="0">
              <a:buNone/>
            </a:pPr>
            <a:r>
              <a:rPr lang="ru-RU" dirty="0" smtClean="0"/>
              <a:t>Майорова Л.Ф</a:t>
            </a:r>
          </a:p>
          <a:p>
            <a:endParaRPr lang="ru-RU" dirty="0"/>
          </a:p>
        </p:txBody>
      </p:sp>
      <p:pic>
        <p:nvPicPr>
          <p:cNvPr id="2050" name="Picture 2" descr="E:\Мои документы\--79\03\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062" y="764704"/>
            <a:ext cx="2736850" cy="183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385418"/>
            <a:ext cx="3178383" cy="2133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E:\Мои документы\--79\02\DSCN01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933056"/>
            <a:ext cx="2756599" cy="2067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Мои документы\--79\02\DSCN009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852" y="4797152"/>
            <a:ext cx="2525288" cy="189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92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 smtClean="0"/>
              <a:t>Ноябрь </a:t>
            </a:r>
            <a:r>
              <a:rPr lang="ru-RU" dirty="0"/>
              <a:t>2008 год. Районный </a:t>
            </a:r>
            <a:r>
              <a:rPr lang="ru-RU" dirty="0" smtClean="0"/>
              <a:t>семинар.</a:t>
            </a:r>
            <a:endParaRPr lang="ru-RU" dirty="0"/>
          </a:p>
          <a:p>
            <a:pPr marL="45720" indent="0">
              <a:buNone/>
            </a:pPr>
            <a:r>
              <a:rPr lang="ru-RU" dirty="0" smtClean="0"/>
              <a:t>Интегрированный урок : ИЗО- Физическая культура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« </a:t>
            </a:r>
            <a:r>
              <a:rPr lang="ru-RU" dirty="0" smtClean="0"/>
              <a:t>Гармония физической культуры и искусства»</a:t>
            </a:r>
            <a:endParaRPr lang="ru-RU" dirty="0"/>
          </a:p>
          <a:p>
            <a:pPr marL="45720" indent="0">
              <a:buNone/>
            </a:pPr>
            <a:r>
              <a:rPr lang="ru-RU" dirty="0" err="1" smtClean="0"/>
              <a:t>Хузиахметова</a:t>
            </a:r>
            <a:r>
              <a:rPr lang="ru-RU" dirty="0" smtClean="0"/>
              <a:t> И.И.</a:t>
            </a:r>
          </a:p>
          <a:p>
            <a:pPr marL="45720" indent="0">
              <a:buNone/>
            </a:pPr>
            <a:r>
              <a:rPr lang="ru-RU" dirty="0" smtClean="0"/>
              <a:t>Глинская Л.А.</a:t>
            </a:r>
          </a:p>
          <a:p>
            <a:pPr marL="45720" indent="0">
              <a:buNone/>
            </a:pPr>
            <a:r>
              <a:rPr lang="ru-RU" dirty="0" smtClean="0"/>
              <a:t>6б класс</a:t>
            </a:r>
            <a:endParaRPr lang="ru-RU" dirty="0"/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752710"/>
            <a:ext cx="2112235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891" y="3895755"/>
            <a:ext cx="2211703" cy="1658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17032"/>
            <a:ext cx="2256250" cy="1692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977172"/>
            <a:ext cx="2311171" cy="1733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058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73416" cy="3474720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ru-RU" dirty="0" smtClean="0"/>
              <a:t>Февраль 2009 </a:t>
            </a:r>
            <a:r>
              <a:rPr lang="ru-RU" dirty="0"/>
              <a:t>год. </a:t>
            </a:r>
            <a:r>
              <a:rPr lang="ru-RU" dirty="0" smtClean="0"/>
              <a:t>Республиканский семинар.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Интегрированный урок : </a:t>
            </a:r>
            <a:r>
              <a:rPr lang="ru-RU" dirty="0" smtClean="0"/>
              <a:t>Биология ,Обществознание, Химия « Человек в системе глобальных проблем» 11классы</a:t>
            </a:r>
            <a:endParaRPr lang="ru-RU" dirty="0"/>
          </a:p>
          <a:p>
            <a:r>
              <a:rPr lang="ru-RU" sz="1800" dirty="0" err="1" smtClean="0"/>
              <a:t>Минизанова</a:t>
            </a:r>
            <a:r>
              <a:rPr lang="ru-RU" sz="1800" dirty="0" smtClean="0"/>
              <a:t> Ф.М.</a:t>
            </a:r>
          </a:p>
          <a:p>
            <a:r>
              <a:rPr lang="ru-RU" sz="1800" dirty="0" err="1" smtClean="0"/>
              <a:t>Силкина</a:t>
            </a:r>
            <a:r>
              <a:rPr lang="ru-RU" sz="1800" dirty="0" smtClean="0"/>
              <a:t> Н.Н.</a:t>
            </a:r>
          </a:p>
          <a:p>
            <a:r>
              <a:rPr lang="ru-RU" sz="1800" dirty="0" smtClean="0"/>
              <a:t>Сергеева С.В.</a:t>
            </a:r>
          </a:p>
          <a:p>
            <a:r>
              <a:rPr lang="ru-RU" sz="1800" dirty="0" smtClean="0"/>
              <a:t>Захарова Р.А.</a:t>
            </a:r>
          </a:p>
          <a:p>
            <a:r>
              <a:rPr lang="ru-RU" sz="1800" dirty="0" smtClean="0"/>
              <a:t>Прокопьева Т.И.</a:t>
            </a:r>
          </a:p>
          <a:p>
            <a:r>
              <a:rPr lang="ru-RU" sz="1800" dirty="0" err="1" smtClean="0"/>
              <a:t>Минибаева</a:t>
            </a:r>
            <a:r>
              <a:rPr lang="ru-RU" sz="1800" dirty="0" smtClean="0"/>
              <a:t> С.Ю.</a:t>
            </a:r>
          </a:p>
          <a:p>
            <a:endParaRPr lang="ru-RU" sz="1800" dirty="0"/>
          </a:p>
        </p:txBody>
      </p:sp>
      <p:pic>
        <p:nvPicPr>
          <p:cNvPr id="2050" name="Picture 2" descr="C:\Documents and Settings\Admin\Рабочий стол\1 семинар эколог\семинар нач. шк 08- 09\DSCN06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700808"/>
            <a:ext cx="3310308" cy="248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Admin\Рабочий стол\1 семинар эколог\семинар нач. шк 08- 09\DSCN06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183407"/>
            <a:ext cx="2776081" cy="20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Admin\Рабочий стол\1 семинар эколог\семинар нач. шк 08- 09\DSCN06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021" y="4200035"/>
            <a:ext cx="2753909" cy="2065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Admin\Рабочий стол\1 семинар эколог\семинар нач. шк 08- 09\DSCN06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66" y="4161078"/>
            <a:ext cx="2805855" cy="210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67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 smtClean="0"/>
              <a:t>Апрель 2009 </a:t>
            </a:r>
            <a:r>
              <a:rPr lang="ru-RU" dirty="0"/>
              <a:t>год. Районный семинар..</a:t>
            </a:r>
          </a:p>
          <a:p>
            <a:pPr marL="45720" indent="0">
              <a:buNone/>
            </a:pPr>
            <a:r>
              <a:rPr lang="ru-RU" dirty="0"/>
              <a:t>Интегрированный урок : </a:t>
            </a:r>
            <a:r>
              <a:rPr lang="ru-RU" dirty="0" smtClean="0"/>
              <a:t>Татарская литература- Русская литература»</a:t>
            </a:r>
          </a:p>
          <a:p>
            <a:pPr marL="45720" indent="0">
              <a:buNone/>
            </a:pPr>
            <a:r>
              <a:rPr lang="ru-RU" dirty="0" err="1" smtClean="0"/>
              <a:t>Еники</a:t>
            </a:r>
            <a:r>
              <a:rPr lang="ru-RU" dirty="0" smtClean="0"/>
              <a:t> « </a:t>
            </a:r>
            <a:r>
              <a:rPr lang="ru-RU" dirty="0" err="1" smtClean="0"/>
              <a:t>Матурлык</a:t>
            </a:r>
            <a:r>
              <a:rPr lang="ru-RU" dirty="0" smtClean="0"/>
              <a:t>»</a:t>
            </a:r>
          </a:p>
          <a:p>
            <a:pPr marL="45720" indent="0">
              <a:buNone/>
            </a:pPr>
            <a:r>
              <a:rPr lang="ru-RU" dirty="0" smtClean="0"/>
              <a:t>А. Толстой « Русский характер»</a:t>
            </a:r>
            <a:endParaRPr lang="ru-RU" dirty="0"/>
          </a:p>
          <a:p>
            <a:pPr marL="45720" indent="0">
              <a:buNone/>
            </a:pPr>
            <a:r>
              <a:rPr lang="ru-RU" dirty="0" err="1"/>
              <a:t>Ханнанова</a:t>
            </a:r>
            <a:r>
              <a:rPr lang="ru-RU" dirty="0"/>
              <a:t> М.Х.</a:t>
            </a:r>
          </a:p>
          <a:p>
            <a:pPr marL="45720" indent="0">
              <a:buNone/>
            </a:pPr>
            <a:r>
              <a:rPr lang="ru-RU" dirty="0"/>
              <a:t>Майорова </a:t>
            </a:r>
            <a:r>
              <a:rPr lang="ru-RU" dirty="0" smtClean="0"/>
              <a:t>Л.Ф</a:t>
            </a:r>
          </a:p>
          <a:p>
            <a:pPr marL="45720" indent="0">
              <a:buNone/>
            </a:pPr>
            <a:r>
              <a:rPr lang="ru-RU" dirty="0" smtClean="0"/>
              <a:t>7 класс</a:t>
            </a:r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385" y="2060848"/>
            <a:ext cx="3600615" cy="2700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385" y="4365104"/>
            <a:ext cx="3531823" cy="234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627" y="3933056"/>
            <a:ext cx="2042247" cy="2722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331004"/>
            <a:ext cx="3101792" cy="232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939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 smtClean="0"/>
              <a:t>Октябрь </a:t>
            </a:r>
            <a:r>
              <a:rPr lang="ru-RU" dirty="0"/>
              <a:t>2009 год. </a:t>
            </a:r>
            <a:r>
              <a:rPr lang="ru-RU" dirty="0" smtClean="0"/>
              <a:t>Республиканский </a:t>
            </a:r>
            <a:r>
              <a:rPr lang="ru-RU" dirty="0"/>
              <a:t>семинар.</a:t>
            </a:r>
          </a:p>
          <a:p>
            <a:pPr marL="45720" indent="0">
              <a:buNone/>
            </a:pPr>
            <a:r>
              <a:rPr lang="ru-RU" dirty="0" smtClean="0"/>
              <a:t>Интегрированное факультативное занятие : </a:t>
            </a:r>
            <a:r>
              <a:rPr lang="ru-RU" dirty="0"/>
              <a:t>Биология </a:t>
            </a:r>
            <a:r>
              <a:rPr lang="ru-RU" dirty="0" smtClean="0"/>
              <a:t>,Информатика « Становление человека в процессе эволюции» Модели мировоззрения в презентациях. 11 классы</a:t>
            </a:r>
            <a:endParaRPr lang="ru-RU" dirty="0"/>
          </a:p>
          <a:p>
            <a:r>
              <a:rPr lang="ru-RU" sz="1800" dirty="0" smtClean="0"/>
              <a:t>Сергеева </a:t>
            </a:r>
            <a:r>
              <a:rPr lang="ru-RU" sz="1800" dirty="0"/>
              <a:t>С.В.</a:t>
            </a:r>
          </a:p>
          <a:p>
            <a:r>
              <a:rPr lang="ru-RU" sz="1800" dirty="0" err="1" smtClean="0"/>
              <a:t>Минибаева</a:t>
            </a:r>
            <a:r>
              <a:rPr lang="ru-RU" sz="1800" dirty="0" smtClean="0"/>
              <a:t> </a:t>
            </a:r>
            <a:r>
              <a:rPr lang="ru-RU" sz="1800" dirty="0"/>
              <a:t>С.Ю.</a:t>
            </a:r>
          </a:p>
          <a:p>
            <a:endParaRPr lang="ru-RU" dirty="0"/>
          </a:p>
        </p:txBody>
      </p:sp>
      <p:pic>
        <p:nvPicPr>
          <p:cNvPr id="1026" name="Picture 2" descr="C:\Documents and Settings\Admin\Рабочий стол\1 семинар эколог\DSCN1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912" y="1514203"/>
            <a:ext cx="1881088" cy="141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Admin\Рабочий стол\1 семинар эколог\DSCN1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754" y="2642002"/>
            <a:ext cx="1920316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Admin\Рабочий стол\1 семинар эколог\DSCN10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963" y="4063281"/>
            <a:ext cx="2103637" cy="157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Admin\Рабочий стол\1 семинар эколог\DSCN1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504" y="4005064"/>
            <a:ext cx="2181264" cy="163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Admin\Рабочий стол\1 семинар эколог\DSCN100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429000"/>
            <a:ext cx="2112347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80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/>
              <a:t>Октябрь 2009 год. </a:t>
            </a:r>
            <a:r>
              <a:rPr lang="ru-RU" dirty="0" smtClean="0"/>
              <a:t>Республиканский </a:t>
            </a:r>
            <a:r>
              <a:rPr lang="ru-RU" dirty="0"/>
              <a:t>семинар.</a:t>
            </a:r>
          </a:p>
          <a:p>
            <a:pPr marL="45720" indent="0">
              <a:buNone/>
            </a:pPr>
            <a:r>
              <a:rPr lang="ru-RU" dirty="0"/>
              <a:t>Интегрированный урок: Биология ,География « </a:t>
            </a:r>
            <a:r>
              <a:rPr lang="ru-RU" dirty="0" smtClean="0"/>
              <a:t>Приспособленность </a:t>
            </a:r>
            <a:r>
              <a:rPr lang="ru-RU" dirty="0"/>
              <a:t>организмов к условиям внешней среды» 9б класс</a:t>
            </a:r>
          </a:p>
          <a:p>
            <a:r>
              <a:rPr lang="ru-RU" sz="1800" dirty="0"/>
              <a:t>Сергеева С.В.</a:t>
            </a:r>
          </a:p>
          <a:p>
            <a:r>
              <a:rPr lang="ru-RU" sz="1800" dirty="0" err="1"/>
              <a:t>Шарова</a:t>
            </a:r>
            <a:r>
              <a:rPr lang="ru-RU" sz="1800" dirty="0"/>
              <a:t> М.В.</a:t>
            </a:r>
          </a:p>
          <a:p>
            <a:endParaRPr lang="ru-RU" dirty="0"/>
          </a:p>
        </p:txBody>
      </p:sp>
      <p:pic>
        <p:nvPicPr>
          <p:cNvPr id="3074" name="Picture 2" descr="G:\Стажировка Фарида\DSCN28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204864"/>
            <a:ext cx="2093958" cy="157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G:\Стажировка Фарида\DSCN28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046" y="3212976"/>
            <a:ext cx="249641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725144"/>
            <a:ext cx="2715156" cy="2036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543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dirty="0" smtClean="0"/>
              <a:t>Ноябрь 2009 </a:t>
            </a:r>
            <a:r>
              <a:rPr lang="ru-RU" dirty="0"/>
              <a:t>год. </a:t>
            </a:r>
            <a:r>
              <a:rPr lang="ru-RU" dirty="0" smtClean="0"/>
              <a:t>Республиканский </a:t>
            </a:r>
            <a:r>
              <a:rPr lang="ru-RU" dirty="0"/>
              <a:t>семинар.</a:t>
            </a:r>
          </a:p>
          <a:p>
            <a:pPr marL="45720" indent="0">
              <a:buNone/>
            </a:pPr>
            <a:r>
              <a:rPr lang="ru-RU" dirty="0" smtClean="0"/>
              <a:t>Тематический вечер: </a:t>
            </a:r>
            <a:r>
              <a:rPr lang="ru-RU" dirty="0"/>
              <a:t>Биология </a:t>
            </a:r>
            <a:r>
              <a:rPr lang="ru-RU" dirty="0" smtClean="0"/>
              <a:t>,Химия.</a:t>
            </a:r>
            <a:endParaRPr lang="en-US" dirty="0" smtClean="0"/>
          </a:p>
          <a:p>
            <a:pPr marL="45720" indent="0">
              <a:buNone/>
            </a:pPr>
            <a:r>
              <a:rPr lang="ru-RU" dirty="0" smtClean="0"/>
              <a:t> «Далекому прошлому верность храня» </a:t>
            </a:r>
          </a:p>
          <a:p>
            <a:pPr marL="45720" indent="0">
              <a:buNone/>
            </a:pPr>
            <a:r>
              <a:rPr lang="ru-RU" dirty="0" smtClean="0"/>
              <a:t>8-10 классы</a:t>
            </a:r>
            <a:endParaRPr lang="ru-RU" dirty="0"/>
          </a:p>
          <a:p>
            <a:r>
              <a:rPr lang="ru-RU" sz="2400" dirty="0" err="1"/>
              <a:t>Минизанова</a:t>
            </a:r>
            <a:r>
              <a:rPr lang="ru-RU" sz="2400" dirty="0"/>
              <a:t> Ф.М.</a:t>
            </a:r>
          </a:p>
          <a:p>
            <a:r>
              <a:rPr lang="ru-RU" sz="2400" dirty="0" err="1"/>
              <a:t>Силкина</a:t>
            </a:r>
            <a:r>
              <a:rPr lang="ru-RU" sz="2400" dirty="0"/>
              <a:t> Н.Н.</a:t>
            </a:r>
          </a:p>
          <a:p>
            <a:r>
              <a:rPr lang="ru-RU" sz="2400" dirty="0"/>
              <a:t>Сергеева С.В.</a:t>
            </a:r>
          </a:p>
          <a:p>
            <a:r>
              <a:rPr lang="ru-RU" sz="2400" dirty="0"/>
              <a:t>Захарова Р.А.</a:t>
            </a:r>
          </a:p>
          <a:p>
            <a:r>
              <a:rPr lang="ru-RU" sz="2400" dirty="0"/>
              <a:t>Прокопьева Т.И.</a:t>
            </a:r>
          </a:p>
          <a:p>
            <a:endParaRPr lang="ru-RU" sz="2400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412776"/>
            <a:ext cx="2517775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 descr="G:\1 семинар эколог\биология семинар\DSC014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005" y="2492896"/>
            <a:ext cx="2592289" cy="194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G:\1 семинар эколог\биология семинар\DSC015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149080"/>
            <a:ext cx="2688299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G:\1 семинар эколог\биология семинар\DSC01488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869160"/>
            <a:ext cx="2540098" cy="190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71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ru-RU" dirty="0" smtClean="0"/>
              <a:t>Октябрь 2010 </a:t>
            </a:r>
            <a:r>
              <a:rPr lang="ru-RU" dirty="0"/>
              <a:t>год. Районный семинар..</a:t>
            </a:r>
          </a:p>
          <a:p>
            <a:pPr marL="45720" indent="0">
              <a:buNone/>
            </a:pPr>
            <a:r>
              <a:rPr lang="ru-RU" dirty="0" smtClean="0"/>
              <a:t>Внеклассное </a:t>
            </a:r>
            <a:r>
              <a:rPr lang="ru-RU" dirty="0"/>
              <a:t>мероприятие </a:t>
            </a: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Русский язык, История, Биология , Химия Физкультура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« </a:t>
            </a:r>
            <a:r>
              <a:rPr lang="ru-RU" dirty="0" smtClean="0"/>
              <a:t>Турнир Всезнаек школьных наук»9-11 классы</a:t>
            </a:r>
          </a:p>
          <a:p>
            <a:pPr marL="45720" indent="0">
              <a:buNone/>
            </a:pPr>
            <a:endParaRPr lang="ru-RU" dirty="0" smtClean="0"/>
          </a:p>
          <a:p>
            <a:r>
              <a:rPr lang="ru-RU" sz="2000" dirty="0" err="1"/>
              <a:t>Минизанова</a:t>
            </a:r>
            <a:r>
              <a:rPr lang="ru-RU" sz="2000" dirty="0"/>
              <a:t> Ф.М.</a:t>
            </a:r>
          </a:p>
          <a:p>
            <a:r>
              <a:rPr lang="ru-RU" sz="2000" dirty="0" err="1"/>
              <a:t>Силкина</a:t>
            </a:r>
            <a:r>
              <a:rPr lang="ru-RU" sz="2000" dirty="0"/>
              <a:t> Н.Н.</a:t>
            </a:r>
          </a:p>
          <a:p>
            <a:r>
              <a:rPr lang="ru-RU" sz="2000" dirty="0" err="1" smtClean="0"/>
              <a:t>Елина</a:t>
            </a:r>
            <a:r>
              <a:rPr lang="ru-RU" sz="2000" dirty="0" smtClean="0"/>
              <a:t> Е.А.</a:t>
            </a:r>
            <a:endParaRPr lang="ru-RU" sz="2000" dirty="0"/>
          </a:p>
          <a:p>
            <a:r>
              <a:rPr lang="ru-RU" sz="2000" dirty="0"/>
              <a:t>Захарова Р.А.</a:t>
            </a:r>
          </a:p>
          <a:p>
            <a:r>
              <a:rPr lang="ru-RU" sz="2000" dirty="0" err="1" smtClean="0"/>
              <a:t>Хузиахметова</a:t>
            </a:r>
            <a:r>
              <a:rPr lang="ru-RU" sz="2000" dirty="0" smtClean="0"/>
              <a:t> И.И.</a:t>
            </a:r>
            <a:endParaRPr lang="ru-RU" sz="2000" dirty="0"/>
          </a:p>
          <a:p>
            <a:pPr marL="4572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9" y="2841890"/>
            <a:ext cx="2848943" cy="3230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365104"/>
            <a:ext cx="2976331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528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 smtClean="0"/>
              <a:t>Декабрь 2010 </a:t>
            </a:r>
            <a:r>
              <a:rPr lang="ru-RU" dirty="0"/>
              <a:t>год. </a:t>
            </a:r>
            <a:r>
              <a:rPr lang="ru-RU" dirty="0" smtClean="0"/>
              <a:t>Районный </a:t>
            </a:r>
            <a:r>
              <a:rPr lang="ru-RU" dirty="0"/>
              <a:t>семинар.</a:t>
            </a:r>
          </a:p>
          <a:p>
            <a:pPr marL="45720" indent="0">
              <a:buNone/>
            </a:pPr>
            <a:r>
              <a:rPr lang="ru-RU" dirty="0"/>
              <a:t>Интегрированный урок: </a:t>
            </a:r>
            <a:r>
              <a:rPr lang="ru-RU" dirty="0" smtClean="0"/>
              <a:t>Биология , Обществознание</a:t>
            </a:r>
          </a:p>
          <a:p>
            <a:pPr marL="45720" indent="0">
              <a:buNone/>
            </a:pPr>
            <a:r>
              <a:rPr lang="ru-RU" dirty="0" smtClean="0"/>
              <a:t>« Предпринимательство и его значение в жизни человека» 6 класс</a:t>
            </a:r>
          </a:p>
          <a:p>
            <a:r>
              <a:rPr lang="ru-RU" dirty="0" smtClean="0"/>
              <a:t>Захарова Р.А.</a:t>
            </a:r>
          </a:p>
          <a:p>
            <a:r>
              <a:rPr lang="ru-RU" dirty="0" err="1" smtClean="0"/>
              <a:t>Минизанова</a:t>
            </a:r>
            <a:r>
              <a:rPr lang="ru-RU" dirty="0" smtClean="0"/>
              <a:t> Ф.М.</a:t>
            </a:r>
            <a:endParaRPr lang="ru-RU" dirty="0"/>
          </a:p>
        </p:txBody>
      </p:sp>
      <p:pic>
        <p:nvPicPr>
          <p:cNvPr id="1026" name="Picture 2" descr="C:\Documents and Settings\Admin\Рабочий стол\семинар история 10-11\IMG_01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320" y="2276872"/>
            <a:ext cx="2352262" cy="176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Admin\Рабочий стол\семинар история 10-11\IMG_02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213520"/>
            <a:ext cx="2400267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Admin\Рабочий стол\семинар история 10-11\IMG_02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696578"/>
            <a:ext cx="2539229" cy="190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Admin\Рабочий стол\семинар история 10-11\IMG_020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113620"/>
            <a:ext cx="2352261" cy="176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23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 smtClean="0"/>
              <a:t>Март 2011 год. Республиканский семинар.</a:t>
            </a:r>
          </a:p>
          <a:p>
            <a:pPr marL="45720" indent="0">
              <a:buNone/>
            </a:pPr>
            <a:r>
              <a:rPr lang="ru-RU" dirty="0" smtClean="0"/>
              <a:t>Интегрированный урок: Биология ,География « Многообразие рыб» 7 класс</a:t>
            </a:r>
          </a:p>
          <a:p>
            <a:r>
              <a:rPr lang="ru-RU" sz="1800" dirty="0" smtClean="0"/>
              <a:t>Сергеева С.В.</a:t>
            </a:r>
          </a:p>
          <a:p>
            <a:r>
              <a:rPr lang="ru-RU" sz="1800" dirty="0" err="1" smtClean="0"/>
              <a:t>Шарова</a:t>
            </a:r>
            <a:r>
              <a:rPr lang="ru-RU" sz="1800" dirty="0" smtClean="0"/>
              <a:t> М.В.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893812"/>
            <a:ext cx="5112568" cy="339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156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/>
              <a:t>Март 2011 год. Республиканский семинар.</a:t>
            </a:r>
          </a:p>
          <a:p>
            <a:pPr marL="45720" indent="0">
              <a:buNone/>
            </a:pPr>
            <a:r>
              <a:rPr lang="ru-RU" dirty="0" smtClean="0"/>
              <a:t>Интегрированный урок: Биология ,Химия «Химические вещества в клетке.» 9 класс</a:t>
            </a:r>
            <a:endParaRPr lang="en-US" dirty="0" smtClean="0"/>
          </a:p>
          <a:p>
            <a:r>
              <a:rPr lang="ru-RU" sz="2400" dirty="0" err="1"/>
              <a:t>Минизанова</a:t>
            </a:r>
            <a:r>
              <a:rPr lang="ru-RU" sz="2400" dirty="0"/>
              <a:t> Ф.М.</a:t>
            </a:r>
          </a:p>
          <a:p>
            <a:r>
              <a:rPr lang="ru-RU" sz="2400" dirty="0" err="1"/>
              <a:t>Силкина</a:t>
            </a:r>
            <a:r>
              <a:rPr lang="ru-RU" sz="2400" dirty="0"/>
              <a:t> Н.Н.</a:t>
            </a:r>
          </a:p>
        </p:txBody>
      </p:sp>
      <p:pic>
        <p:nvPicPr>
          <p:cNvPr id="5122" name="Picture 2" descr="G:\Стажировка Фарида\DSCN29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920" y="2396031"/>
            <a:ext cx="2886993" cy="2165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G:\Стажировка Фарида\DSCN29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221087"/>
            <a:ext cx="3178435" cy="238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G:\Стажировка Фарида\DSCN28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068960"/>
            <a:ext cx="3471323" cy="2603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08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/>
              <a:t>Март 2011 год. Республиканский семинар.</a:t>
            </a:r>
          </a:p>
          <a:p>
            <a:pPr marL="45720" indent="0">
              <a:buNone/>
            </a:pPr>
            <a:r>
              <a:rPr lang="ru-RU" dirty="0"/>
              <a:t>Интегрированный урок: </a:t>
            </a:r>
            <a:r>
              <a:rPr lang="ru-RU" dirty="0" smtClean="0"/>
              <a:t>Окружающий мир , ИЗО</a:t>
            </a:r>
          </a:p>
          <a:p>
            <a:pPr marL="45720" indent="0">
              <a:buNone/>
            </a:pPr>
            <a:r>
              <a:rPr lang="ru-RU" dirty="0" smtClean="0"/>
              <a:t>«Разнообразие  овощей и фруктов.» 1 </a:t>
            </a:r>
            <a:r>
              <a:rPr lang="ru-RU" dirty="0"/>
              <a:t>класс</a:t>
            </a:r>
            <a:endParaRPr lang="en-US" dirty="0"/>
          </a:p>
          <a:p>
            <a:r>
              <a:rPr lang="ru-RU" sz="2400" dirty="0" err="1" smtClean="0"/>
              <a:t>Якымива</a:t>
            </a:r>
            <a:r>
              <a:rPr lang="ru-RU" sz="2400" dirty="0" smtClean="0"/>
              <a:t> А.А.</a:t>
            </a:r>
            <a:endParaRPr lang="ru-RU" sz="2400" dirty="0"/>
          </a:p>
          <a:p>
            <a:r>
              <a:rPr lang="ru-RU" sz="2400" dirty="0" smtClean="0"/>
              <a:t>Глинская Л.А.</a:t>
            </a:r>
            <a:endParaRPr lang="ru-RU" sz="2400" dirty="0"/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996952"/>
            <a:ext cx="4416491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535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/>
              <a:t>Март 2011 год. Республиканский семинар.</a:t>
            </a:r>
          </a:p>
          <a:p>
            <a:pPr marL="45720" indent="0">
              <a:buNone/>
            </a:pPr>
            <a:r>
              <a:rPr lang="ru-RU" dirty="0" smtClean="0"/>
              <a:t>Интегрированные внеклассное мероприятие</a:t>
            </a:r>
          </a:p>
          <a:p>
            <a:pPr marL="45720" indent="0">
              <a:buNone/>
            </a:pPr>
            <a:r>
              <a:rPr lang="ru-RU" dirty="0" smtClean="0"/>
              <a:t>Заседание научного общества</a:t>
            </a:r>
          </a:p>
          <a:p>
            <a:pPr marL="45720" indent="0">
              <a:buNone/>
            </a:pPr>
            <a:r>
              <a:rPr lang="ru-RU" dirty="0" smtClean="0"/>
              <a:t> « </a:t>
            </a:r>
            <a:r>
              <a:rPr lang="ru-RU" dirty="0" err="1" smtClean="0"/>
              <a:t>Экоисследователь</a:t>
            </a:r>
            <a:r>
              <a:rPr lang="ru-RU" dirty="0" smtClean="0"/>
              <a:t>»</a:t>
            </a:r>
            <a:r>
              <a:rPr lang="en-US" dirty="0" smtClean="0"/>
              <a:t> 11</a:t>
            </a:r>
            <a:r>
              <a:rPr lang="ru-RU" dirty="0" smtClean="0"/>
              <a:t> класс</a:t>
            </a:r>
          </a:p>
          <a:p>
            <a:pPr marL="45720" indent="0">
              <a:buNone/>
            </a:pPr>
            <a:r>
              <a:rPr lang="ru-RU" dirty="0" smtClean="0"/>
              <a:t>Сергеева С.В.</a:t>
            </a:r>
          </a:p>
          <a:p>
            <a:pPr marL="45720" indent="0">
              <a:buNone/>
            </a:pPr>
            <a:r>
              <a:rPr lang="ru-RU" dirty="0" err="1" smtClean="0"/>
              <a:t>Чепакова</a:t>
            </a:r>
            <a:r>
              <a:rPr lang="ru-RU" dirty="0" smtClean="0"/>
              <a:t> И.В.</a:t>
            </a:r>
            <a:endParaRPr lang="ru-RU" dirty="0"/>
          </a:p>
        </p:txBody>
      </p:sp>
      <p:pic>
        <p:nvPicPr>
          <p:cNvPr id="2050" name="Picture 2" descr="C:\Documents and Settings\Admin\Рабочий стол\семинар история 10-11\IMG_02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708920"/>
            <a:ext cx="2016224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89040"/>
            <a:ext cx="2208245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Documents and Settings\Admin\Рабочий стол\семинар история 10-11\IMG_022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703524"/>
            <a:ext cx="2193890" cy="164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23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/>
              <a:t>Апрель 2011 год. Республиканский семинар.</a:t>
            </a:r>
          </a:p>
          <a:p>
            <a:pPr marL="45720" indent="0">
              <a:buNone/>
            </a:pPr>
            <a:r>
              <a:rPr lang="ru-RU" dirty="0"/>
              <a:t>Интегрированный урок: Биология ,Химия «Роль химических вещества в клетке и их влияние на здоровье человека.» 9 класс</a:t>
            </a:r>
            <a:endParaRPr lang="en-US" dirty="0"/>
          </a:p>
          <a:p>
            <a:r>
              <a:rPr lang="ru-RU" sz="2400" dirty="0" err="1"/>
              <a:t>Минизанова</a:t>
            </a:r>
            <a:r>
              <a:rPr lang="ru-RU" sz="2400" dirty="0"/>
              <a:t> Ф.М.</a:t>
            </a:r>
          </a:p>
          <a:p>
            <a:r>
              <a:rPr lang="ru-RU" sz="2400" dirty="0" err="1"/>
              <a:t>Силкина</a:t>
            </a:r>
            <a:r>
              <a:rPr lang="ru-RU" sz="2400" dirty="0"/>
              <a:t> Н.Н.</a:t>
            </a:r>
          </a:p>
          <a:p>
            <a:endParaRPr lang="ru-RU" dirty="0"/>
          </a:p>
        </p:txBody>
      </p:sp>
      <p:pic>
        <p:nvPicPr>
          <p:cNvPr id="8195" name="Picture 3" descr="G:\Стажировка Фарида\DSCN28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898674"/>
            <a:ext cx="2442053" cy="183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G:\Стажировка Фарида\DSCN28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509120"/>
            <a:ext cx="2832519" cy="212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G:\Стажировка Фарида\DSCN28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204864"/>
            <a:ext cx="2616403" cy="196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46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 smtClean="0"/>
              <a:t>Май </a:t>
            </a:r>
            <a:r>
              <a:rPr lang="ru-RU" dirty="0"/>
              <a:t>2011 год. Республиканский семинар.</a:t>
            </a:r>
          </a:p>
          <a:p>
            <a:pPr marL="45720" indent="0">
              <a:buNone/>
            </a:pPr>
            <a:r>
              <a:rPr lang="ru-RU" dirty="0" smtClean="0"/>
              <a:t>Интегрированное внеклассное мероприятие: Биология ,Химия, Технология</a:t>
            </a:r>
          </a:p>
          <a:p>
            <a:pPr marL="45720" indent="0">
              <a:buNone/>
            </a:pPr>
            <a:r>
              <a:rPr lang="ru-RU" sz="1800" dirty="0" smtClean="0"/>
              <a:t> «Путешествие на поезде здоровья.» 9 класс</a:t>
            </a:r>
            <a:endParaRPr lang="en-US" sz="1800" dirty="0" smtClean="0"/>
          </a:p>
          <a:p>
            <a:r>
              <a:rPr lang="ru-RU" sz="1800" dirty="0" err="1" smtClean="0"/>
              <a:t>Минизанова</a:t>
            </a:r>
            <a:r>
              <a:rPr lang="ru-RU" sz="1800" dirty="0" smtClean="0"/>
              <a:t> Ф.М.</a:t>
            </a:r>
          </a:p>
          <a:p>
            <a:r>
              <a:rPr lang="ru-RU" sz="1800" dirty="0" err="1" smtClean="0"/>
              <a:t>Силкина</a:t>
            </a:r>
            <a:r>
              <a:rPr lang="ru-RU" sz="1800" dirty="0" smtClean="0"/>
              <a:t> Н.Н.</a:t>
            </a:r>
          </a:p>
          <a:p>
            <a:r>
              <a:rPr lang="ru-RU" sz="1800" dirty="0" smtClean="0"/>
              <a:t>Шаяхметова А.Г.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6146" name="Picture 2" descr="G:\Стажировка Фарида\DSCN29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988840"/>
            <a:ext cx="2904481" cy="217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G:\Стажировка Фарида\DSCN29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016" y="3429000"/>
            <a:ext cx="2154767" cy="161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G:\Стажировка Фарида\DSCN29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878454"/>
            <a:ext cx="2376264" cy="178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G:\Стажировка Фарида\DSCN295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858" y="4826448"/>
            <a:ext cx="2055115" cy="154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G:\Стажировка Фарида\DSCN294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9506"/>
            <a:ext cx="2650498" cy="198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55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95669" y="548680"/>
            <a:ext cx="6768752" cy="3474720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Май </a:t>
            </a:r>
            <a:r>
              <a:rPr lang="ru-RU" dirty="0"/>
              <a:t>2011 год. Республиканский семинар.</a:t>
            </a:r>
          </a:p>
          <a:p>
            <a:pPr marL="45720" indent="0">
              <a:buNone/>
            </a:pPr>
            <a:r>
              <a:rPr lang="ru-RU" dirty="0"/>
              <a:t>Интегрированный </a:t>
            </a:r>
            <a:r>
              <a:rPr lang="ru-RU" dirty="0" smtClean="0"/>
              <a:t>урок :Русский язык, Татарский язык</a:t>
            </a:r>
          </a:p>
          <a:p>
            <a:pPr marL="45720" indent="0">
              <a:buNone/>
            </a:pPr>
            <a:r>
              <a:rPr lang="ru-RU" dirty="0" smtClean="0"/>
              <a:t>«Историческими тропами Татарстана » 3б класс</a:t>
            </a:r>
          </a:p>
          <a:p>
            <a:pPr marL="45720" indent="0">
              <a:buNone/>
            </a:pPr>
            <a:r>
              <a:rPr lang="ru-RU" dirty="0" smtClean="0"/>
              <a:t> </a:t>
            </a:r>
            <a:r>
              <a:rPr lang="ru-RU" sz="2400" dirty="0" err="1" smtClean="0"/>
              <a:t>Бырина</a:t>
            </a:r>
            <a:r>
              <a:rPr lang="ru-RU" sz="2400" dirty="0" smtClean="0"/>
              <a:t> О.Б.</a:t>
            </a:r>
            <a:endParaRPr lang="ru-RU" sz="2400" dirty="0"/>
          </a:p>
          <a:p>
            <a:pPr marL="4572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Маннапова</a:t>
            </a:r>
            <a:r>
              <a:rPr lang="ru-RU" dirty="0" smtClean="0"/>
              <a:t> Д.Ю.</a:t>
            </a:r>
            <a:endParaRPr lang="ru-RU" dirty="0"/>
          </a:p>
          <a:p>
            <a:endParaRPr lang="ru-RU" dirty="0"/>
          </a:p>
        </p:txBody>
      </p:sp>
      <p:pic>
        <p:nvPicPr>
          <p:cNvPr id="4098" name="Picture 2" descr="G:\Стажировка Фарида\DSCN29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276872"/>
            <a:ext cx="249641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Стажировка Фарида\DSCN29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149080"/>
            <a:ext cx="2808312" cy="2106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:\Стажировка Фарида\DSCN29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1" y="4149081"/>
            <a:ext cx="2808313" cy="2106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G:\Стажировка Фарида\DSCN29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11926"/>
            <a:ext cx="2907394" cy="2180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78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 smtClean="0"/>
              <a:t>Сентябрь </a:t>
            </a:r>
            <a:r>
              <a:rPr lang="ru-RU" dirty="0"/>
              <a:t>2011 год. Республиканский семинар.</a:t>
            </a:r>
          </a:p>
          <a:p>
            <a:pPr marL="45720" indent="0">
              <a:buNone/>
            </a:pPr>
            <a:r>
              <a:rPr lang="ru-RU" dirty="0"/>
              <a:t>Интегрированный урок </a:t>
            </a:r>
            <a:r>
              <a:rPr lang="ru-RU" dirty="0" smtClean="0"/>
              <a:t>:Технология, </a:t>
            </a:r>
            <a:r>
              <a:rPr lang="ru-RU" dirty="0"/>
              <a:t>Татарский </a:t>
            </a:r>
            <a:r>
              <a:rPr lang="ru-RU" dirty="0" smtClean="0"/>
              <a:t>язык, ИЗО</a:t>
            </a:r>
            <a:endParaRPr lang="ru-RU" dirty="0"/>
          </a:p>
          <a:p>
            <a:pPr marL="45720" indent="0">
              <a:buNone/>
            </a:pPr>
            <a:r>
              <a:rPr lang="ru-RU" dirty="0" smtClean="0"/>
              <a:t>«Дизайн интерьера кухни» 8а </a:t>
            </a:r>
            <a:r>
              <a:rPr lang="ru-RU" dirty="0"/>
              <a:t>класс</a:t>
            </a:r>
          </a:p>
          <a:p>
            <a:pPr marL="45720" indent="0">
              <a:buNone/>
            </a:pPr>
            <a:r>
              <a:rPr lang="ru-RU" dirty="0"/>
              <a:t> </a:t>
            </a:r>
            <a:r>
              <a:rPr lang="ru-RU" sz="2400" dirty="0" smtClean="0"/>
              <a:t>Шаяхметова А.Г.</a:t>
            </a:r>
            <a:endParaRPr lang="ru-RU" sz="2400" dirty="0"/>
          </a:p>
          <a:p>
            <a:pPr marL="45720" indent="0">
              <a:buNone/>
            </a:pPr>
            <a:r>
              <a:rPr lang="ru-RU" dirty="0"/>
              <a:t> </a:t>
            </a:r>
            <a:r>
              <a:rPr lang="ru-RU" dirty="0" err="1"/>
              <a:t>Маннапова</a:t>
            </a:r>
            <a:r>
              <a:rPr lang="ru-RU" dirty="0"/>
              <a:t> Д.Ю.</a:t>
            </a:r>
          </a:p>
          <a:p>
            <a:pPr marL="45720" indent="0">
              <a:buNone/>
            </a:pPr>
            <a:r>
              <a:rPr lang="ru-RU" dirty="0" smtClean="0"/>
              <a:t>  Глинская Л.А.</a:t>
            </a:r>
            <a:endParaRPr lang="ru-RU" dirty="0"/>
          </a:p>
        </p:txBody>
      </p:sp>
      <p:pic>
        <p:nvPicPr>
          <p:cNvPr id="7170" name="Picture 2" descr="G:\Стажировка Фарида\DSCN29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988840"/>
            <a:ext cx="2549999" cy="191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G:\Стажировка Фарида\DSCN29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01008"/>
            <a:ext cx="2814069" cy="211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G:\Стажировка Фарида\DSCN29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93096"/>
            <a:ext cx="2976489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04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 smtClean="0"/>
              <a:t>Октябрь </a:t>
            </a:r>
            <a:r>
              <a:rPr lang="ru-RU" dirty="0"/>
              <a:t>2011 год. Республиканский семинар.</a:t>
            </a:r>
          </a:p>
          <a:p>
            <a:pPr marL="45720" indent="0">
              <a:buNone/>
            </a:pPr>
            <a:r>
              <a:rPr lang="ru-RU" dirty="0"/>
              <a:t>Интегрированный урок: Биология ,География « </a:t>
            </a:r>
            <a:r>
              <a:rPr lang="ru-RU" dirty="0" smtClean="0"/>
              <a:t>Мох сфагнум» </a:t>
            </a:r>
            <a:r>
              <a:rPr lang="ru-RU" dirty="0"/>
              <a:t>7 класс</a:t>
            </a:r>
          </a:p>
          <a:p>
            <a:r>
              <a:rPr lang="ru-RU" sz="1800" dirty="0" err="1" smtClean="0"/>
              <a:t>Минизанова</a:t>
            </a:r>
            <a:r>
              <a:rPr lang="ru-RU" sz="1800" dirty="0" smtClean="0"/>
              <a:t> Ф.М.</a:t>
            </a:r>
            <a:endParaRPr lang="ru-RU" sz="1800" dirty="0"/>
          </a:p>
          <a:p>
            <a:r>
              <a:rPr lang="ru-RU" sz="1800" dirty="0" err="1"/>
              <a:t>Шарова</a:t>
            </a:r>
            <a:r>
              <a:rPr lang="ru-RU" sz="1800" dirty="0"/>
              <a:t> М.В.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122" name="Picture 2" descr="G:\Стажировка Фарида\DSCN30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570" y="3793950"/>
            <a:ext cx="2949852" cy="2212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G:\Стажировка Фарида\DSCN30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825463"/>
            <a:ext cx="2907831" cy="218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G:\Стажировка Фарида\DSCN30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700808"/>
            <a:ext cx="259242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G:\Стажировка Фарида\DSCN305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03" y="3793950"/>
            <a:ext cx="2858810" cy="214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4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 smtClean="0"/>
              <a:t>Интеграция дополнительного и общего образования</a:t>
            </a:r>
          </a:p>
          <a:p>
            <a:pPr marL="45720" indent="0">
              <a:buNone/>
            </a:pPr>
            <a:r>
              <a:rPr lang="ru-RU" dirty="0" smtClean="0"/>
              <a:t>Учителя школы- учителя музыкальной школы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644" y="1988840"/>
            <a:ext cx="1920316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 descr="G:\Стажировка Фарида\DSCN28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779098"/>
            <a:ext cx="2210803" cy="165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Admin\Рабочий стол\концерт-день уч-2010\DSCN25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339292"/>
            <a:ext cx="2208363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Admin\Рабочий стол\концерт-день уч-2010\DSCN25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2779098"/>
            <a:ext cx="2496411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Admin\Рабочий стол\концерт-день уч-2010\DSCN253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293096"/>
            <a:ext cx="2269961" cy="170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Admin\Рабочий стол\концерт-день уч-2010\DSCN254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93096"/>
            <a:ext cx="2366409" cy="177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20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362</TotalTime>
  <Words>737</Words>
  <Application>Microsoft Office PowerPoint</Application>
  <PresentationFormat>Экран (4:3)</PresentationFormat>
  <Paragraphs>126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Воздушный поток</vt:lpstr>
      <vt:lpstr>1_Воздушный поток</vt:lpstr>
      <vt:lpstr>Колейдоскоп интегированных уроков и внеклассных  мероприятий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Колейдоскоп интегированных уроков</dc:title>
  <dc:creator>Admin</dc:creator>
  <cp:lastModifiedBy>Admin</cp:lastModifiedBy>
  <cp:revision>35</cp:revision>
  <dcterms:created xsi:type="dcterms:W3CDTF">2011-10-25T09:46:29Z</dcterms:created>
  <dcterms:modified xsi:type="dcterms:W3CDTF">2011-12-16T06:16:11Z</dcterms:modified>
</cp:coreProperties>
</file>